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60c: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Enrique?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(26:43)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60c:</a:t>
            </a:r>
            <a:r>
              <a:rPr lang="en-US" sz="2800" dirty="0" smtClean="0"/>
              <a:t> Complete p.1 </a:t>
            </a:r>
            <a:r>
              <a:rPr lang="en-US" sz="2800" dirty="0" smtClean="0"/>
              <a:t>(#`1), </a:t>
            </a:r>
            <a:r>
              <a:rPr lang="en-US" sz="2800" dirty="0" smtClean="0"/>
              <a:t>p.2 </a:t>
            </a:r>
            <a:r>
              <a:rPr lang="en-US" sz="2800" dirty="0" smtClean="0"/>
              <a:t>(#3-4), </a:t>
            </a:r>
            <a:r>
              <a:rPr lang="en-US" sz="2800" dirty="0" smtClean="0"/>
              <a:t>p. 3 </a:t>
            </a:r>
            <a:r>
              <a:rPr lang="en-US" sz="2800" dirty="0" smtClean="0"/>
              <a:t>(#8), </a:t>
            </a:r>
            <a:r>
              <a:rPr lang="en-US" sz="2800" dirty="0" smtClean="0"/>
              <a:t>p. </a:t>
            </a:r>
            <a:r>
              <a:rPr lang="en-US" sz="2800" dirty="0" smtClean="0"/>
              <a:t>4(finish page) of </a:t>
            </a:r>
            <a:r>
              <a:rPr lang="en-US" sz="2800" dirty="0" smtClean="0"/>
              <a:t>the LA MISMA LUNA Activity Packet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28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2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8514</TotalTime>
  <Words>69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28 de marzo del 2016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58</cp:revision>
  <cp:lastPrinted>2015-05-20T16:26:09Z</cp:lastPrinted>
  <dcterms:created xsi:type="dcterms:W3CDTF">2014-05-12T21:03:23Z</dcterms:created>
  <dcterms:modified xsi:type="dcterms:W3CDTF">2016-03-28T21:52:48Z</dcterms:modified>
</cp:coreProperties>
</file>